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47B8-9EAD-F04B-AD55-89519CC68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EEA95-9227-E64C-88AA-54B6E8334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01DF0-E2D4-3E4B-BCEE-78E436DA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9E83-B820-634F-82A7-049C0265ABDF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47F34-E975-4E4D-A4F9-7914A5BF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66C0D-C4D9-EA40-9E74-E30BA24C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BDBF-4012-A24B-A370-E941A4E7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3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CC61-5646-134E-B0EC-8890E07C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98013-07FB-0D4A-A3F7-42BB8BD53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D95E3-C454-5945-8F56-D969CC68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9E83-B820-634F-82A7-049C0265ABDF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514FC-BACD-A04B-9B74-7CCF49C5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F7246-90CE-D949-8540-65A23531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BDBF-4012-A24B-A370-E941A4E7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6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0927F3-A2A4-2443-B16B-1C82A1895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4D2EA-F243-7944-AD03-87E06477A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A48F-0A28-8442-90B1-0E129219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9E83-B820-634F-82A7-049C0265ABDF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23B68-7C64-EC44-935A-A4BDD4AD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0A1BF-36D1-2943-A5F4-86863166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BDBF-4012-A24B-A370-E941A4E7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8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3C1F-2C23-EA4D-9926-821F02CBA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6851E-60D2-9C47-AFCA-11BB5E521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79A3B-32E9-6842-9BAF-1AED69DA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9E83-B820-634F-82A7-049C0265ABDF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FD09C-FB2D-634F-9C18-4DBE6D62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14FD9-DDCE-F64C-AB6F-518F988C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BDBF-4012-A24B-A370-E941A4E7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4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DBEA-ABEC-2145-A5D9-6280D508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0A569-3E39-7B44-B925-422875B8F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A806C-AE58-1E4F-952B-27DDB87E1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9E83-B820-634F-82A7-049C0265ABDF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CEC6B-217E-9E42-B553-1F73BD8C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0DA3B-EFB5-0B43-8D4E-63564289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BDBF-4012-A24B-A370-E941A4E7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61DCB-0504-934F-B2DB-D9B5E0B2F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E575D-D851-D44E-ABC3-6D236FDED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F8870-936B-9E4D-92CA-91BFC78C6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546E4-E2FE-E24C-AA0F-89D2D02C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9E83-B820-634F-82A7-049C0265ABDF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73FC1-8526-0641-91F1-0FAC7122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155EC-6883-2346-A2D7-1C58C116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BDBF-4012-A24B-A370-E941A4E7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4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1930-DC69-7B4A-9D0F-7EEE7BAF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2FE32-6642-324C-A5F3-97349058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8B16F-F659-534C-A735-AEA40C041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B68DC-EEF8-9849-905C-50A77ECD3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B50692-FEAC-9845-82DE-33E595BC4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C1D71-6D80-174A-8435-CE413614B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9E83-B820-634F-82A7-049C0265ABDF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4A094D-292A-8447-B5CE-CD521376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8F62D-5AC0-9740-8E29-3AF8892E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BDBF-4012-A24B-A370-E941A4E7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4F36-0866-2A43-AD50-662C7949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CBE32-7DE8-D948-B1B8-2B47E8A0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9E83-B820-634F-82A7-049C0265ABDF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53001-9B36-4D47-A47D-BF054E10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0D23E-BFB1-AE41-880B-41A206D6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BDBF-4012-A24B-A370-E941A4E7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3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92826-05B9-E848-BDAE-7C8029E7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9E83-B820-634F-82A7-049C0265ABDF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E3908-044D-8446-9D3D-91BE6CBB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29555-C861-DD4E-8410-64E9C1E0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BDBF-4012-A24B-A370-E941A4E7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8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59BD-37E8-7741-8E06-0E4DB1C8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C7BF6-E1D3-6D4F-96B6-316113E4E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B17E5-781E-0842-B7C1-224B83D2D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A984D-B7FE-D44E-ABB6-471FD5D5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9E83-B820-634F-82A7-049C0265ABDF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9FD65-29F3-204D-A04F-B4CAC0BD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96754-8E50-B34C-A5D2-4D3B202D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BDBF-4012-A24B-A370-E941A4E7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0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774C5-5EC0-1347-AFDC-D28D3297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99FFB5-F785-0044-B837-797C367C8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CD610-1D96-5D4D-8389-076287B3D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77D56-81FC-594B-8F57-07F5502E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9E83-B820-634F-82A7-049C0265ABDF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8DE40-BF55-4F44-BFC0-81B171C6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E2C8C-10D3-BF4F-B7EF-D9AC02D7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BDBF-4012-A24B-A370-E941A4E7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70BA5F-D4A6-8348-8292-BF44F0C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5841B-D3C5-0F4E-8030-B15D4FD89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BC636-1666-8744-B461-7B05330141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E9E83-B820-634F-82A7-049C0265ABDF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25B17-271F-7044-B3B9-8570625B2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908CC-864D-3D40-886F-249807F82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BDBF-4012-A24B-A370-E941A4E7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23formbuilder.com/form-4881570/2019-month-of-giving-for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r.org/difference/ypn/monthofgiv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.org/difference/ypn/monthofgivin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sTEdAzijMZhcd4g_hQjvyYmgsENGhmTT?usp=sharin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0C7C62-B5DB-A44C-AB5D-654A02CC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03E4B8-1D0D-E348-8E0B-20CC36C23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4042" y="1122363"/>
            <a:ext cx="5193957" cy="2387600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 of Giving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E5FAB-6DC2-1049-8F10-274672647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4042" y="3602038"/>
            <a:ext cx="5193958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FAQs</a:t>
            </a:r>
          </a:p>
        </p:txBody>
      </p:sp>
    </p:spTree>
    <p:extLst>
      <p:ext uri="{BB962C8B-B14F-4D97-AF65-F5344CB8AC3E}">
        <p14:creationId xmlns:p14="http://schemas.microsoft.com/office/powerpoint/2010/main" val="275202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B94EDF-5206-9343-BDF0-DEA1BA116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5556D-F11B-F345-9890-187BBBBD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YPN Mission Statement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0055B-D008-4E91-BFC8-8A3711E1A5AF}"/>
              </a:ext>
            </a:extLst>
          </p:cNvPr>
          <p:cNvSpPr txBox="1"/>
          <p:nvPr/>
        </p:nvSpPr>
        <p:spPr>
          <a:xfrm>
            <a:off x="838200" y="1690688"/>
            <a:ext cx="1051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YPN helps young real estate professionals excel in their careers by giving them the tools and encouragement to become involved in four core areas: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REALTOR® associations.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Attend REALTOR® conferences and pursue leadership roles with their local, state, and national association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estate industry.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Take an active role in policy discussions and advocacy issues; be informed about the latest industry news and trends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Peers.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 and learn from one another by attending events, participating in online communication, and seeking out mentoring opportunities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Community. </a:t>
            </a:r>
            <a:r>
              <a:rPr lang="en-US" sz="20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 exceptional members of their community by demonstrating a high level of REALTOR® professionalism and volunteering for causes they feel passionate about</a:t>
            </a:r>
            <a:endParaRPr lang="en-US" sz="2000" b="1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8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B94EDF-5206-9343-BDF0-DEA1BA116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110B6D2-C9DF-48DC-B91A-E1CDBAD77A3A}"/>
              </a:ext>
            </a:extLst>
          </p:cNvPr>
          <p:cNvSpPr txBox="1">
            <a:spLocks/>
          </p:cNvSpPr>
          <p:nvPr/>
        </p:nvSpPr>
        <p:spPr>
          <a:xfrm>
            <a:off x="3241183" y="1717964"/>
            <a:ext cx="570963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Up &amp; Give Back</a:t>
            </a:r>
          </a:p>
          <a:p>
            <a:pPr algn="ctr"/>
            <a:r>
              <a:rPr lang="en-US" sz="4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 Basics)</a:t>
            </a:r>
          </a:p>
        </p:txBody>
      </p:sp>
    </p:spTree>
    <p:extLst>
      <p:ext uri="{BB962C8B-B14F-4D97-AF65-F5344CB8AC3E}">
        <p14:creationId xmlns:p14="http://schemas.microsoft.com/office/powerpoint/2010/main" val="63641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B94EDF-5206-9343-BDF0-DEA1BA116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5556D-F11B-F345-9890-187BBBBD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FAQ: What is the YPN Month of Giving?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0055B-D008-4E91-BFC8-8A3711E1A5AF}"/>
              </a:ext>
            </a:extLst>
          </p:cNvPr>
          <p:cNvSpPr txBox="1"/>
          <p:nvPr/>
        </p:nvSpPr>
        <p:spPr>
          <a:xfrm>
            <a:off x="838200" y="1690688"/>
            <a:ext cx="10515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C.A.R. Month of Giving (“MOG”) seeks to engage REALTOR® members to participate in a charitable event during one month throughout California.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Month: August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Duration: 31 Days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Associations and YPNs across California will be contributing to a cause of their choice during the same month.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 examples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Blood drives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Beach/Street Clean 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Feeding the Homeless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Painting a Veteran's Home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Organizing Donation Drives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to School Supplies Drive</a:t>
            </a:r>
          </a:p>
        </p:txBody>
      </p:sp>
    </p:spTree>
    <p:extLst>
      <p:ext uri="{BB962C8B-B14F-4D97-AF65-F5344CB8AC3E}">
        <p14:creationId xmlns:p14="http://schemas.microsoft.com/office/powerpoint/2010/main" val="127924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B94EDF-5206-9343-BDF0-DEA1BA116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5556D-F11B-F345-9890-187BBBBD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FAQ: How do I get started?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0055B-D008-4E91-BFC8-8A3711E1A5AF}"/>
              </a:ext>
            </a:extLst>
          </p:cNvPr>
          <p:cNvSpPr txBox="1"/>
          <p:nvPr/>
        </p:nvSpPr>
        <p:spPr>
          <a:xfrm>
            <a:off x="838200" y="1690688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a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weekend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or a combination for your event!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your event – choose whatever works for your YPN and AOR</a:t>
            </a:r>
          </a:p>
          <a:p>
            <a:pPr lv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a charitable cause or event in your area to give back to,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Beach cleanup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Volunteer at a homeless shelter/mission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 members of your AOR to participate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creative! Team up with neighboring associations</a:t>
            </a:r>
          </a:p>
        </p:txBody>
      </p:sp>
    </p:spTree>
    <p:extLst>
      <p:ext uri="{BB962C8B-B14F-4D97-AF65-F5344CB8AC3E}">
        <p14:creationId xmlns:p14="http://schemas.microsoft.com/office/powerpoint/2010/main" val="151175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B94EDF-5206-9343-BDF0-DEA1BA116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5556D-F11B-F345-9890-187BBBBD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FAQ: What do I need to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0055B-D008-4E91-BFC8-8A3711E1A5AF}"/>
              </a:ext>
            </a:extLst>
          </p:cNvPr>
          <p:cNvSpPr txBox="1"/>
          <p:nvPr/>
        </p:nvSpPr>
        <p:spPr>
          <a:xfrm>
            <a:off x="838200" y="1690688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your event and complete the online registration form by August 1st: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http://www.123formbuilder.com/form-4881570/2019-month-of-giving-form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required: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Secondary contact, if applicable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 details, including date, approximate number of participants, location, etc.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media handles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t-shirts! C.A.R. YPN MOG logo available on our website below:</a:t>
            </a:r>
          </a:p>
          <a:p>
            <a:pPr lvl="3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information available at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https://www.car.org/difference/ypn/monthofgiving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3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B94EDF-5206-9343-BDF0-DEA1BA116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5556D-F11B-F345-9890-187BBBBD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FAQ: How do I promote?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0055B-D008-4E91-BFC8-8A3711E1A5AF}"/>
              </a:ext>
            </a:extLst>
          </p:cNvPr>
          <p:cNvSpPr txBox="1"/>
          <p:nvPr/>
        </p:nvSpPr>
        <p:spPr>
          <a:xfrm>
            <a:off x="838200" y="1690688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 materials available on our website: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https://www.car.org/difference/ypn/monthofgiving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Customizable flyer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Newsletter and social media templates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 hashtags: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#CARYPN #MONTHOFGIVING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D8D2E8-3FBA-45BE-99E3-AAD77B6AA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679" y="1352932"/>
            <a:ext cx="3208467" cy="415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3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B94EDF-5206-9343-BDF0-DEA1BA116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5556D-F11B-F345-9890-187BBBBD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Wrap 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0055B-D008-4E91-BFC8-8A3711E1A5AF}"/>
              </a:ext>
            </a:extLst>
          </p:cNvPr>
          <p:cNvSpPr txBox="1"/>
          <p:nvPr/>
        </p:nvSpPr>
        <p:spPr>
          <a:xfrm>
            <a:off x="838200" y="1690688"/>
            <a:ext cx="1051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the Event: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the online registration 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t-shirts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Promote with your membership and get members signed 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the Event: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 to social media and include #CARYPN #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MonthofGiving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at least three (3) photos from the event to share (video too!)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the Event: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online form after event (information to follow)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Indicate “charity amount given” (i.e., miles cleaned, houses painted, etc.)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number of members who participated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 photos and video to our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Google Drive folder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088619-76A0-45EC-B6A9-43736471A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2656" y="2181203"/>
            <a:ext cx="2298963" cy="24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5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B94EDF-5206-9343-BDF0-DEA1BA116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5556D-F11B-F345-9890-187BBBBD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Wrap Up pt. 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0055B-D008-4E91-BFC8-8A3711E1A5AF}"/>
              </a:ext>
            </a:extLst>
          </p:cNvPr>
          <p:cNvSpPr txBox="1"/>
          <p:nvPr/>
        </p:nvSpPr>
        <p:spPr>
          <a:xfrm>
            <a:off x="838200" y="1690688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the conclusion of your MOG event, you will be eligible to win one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awards below: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Money Raise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Creative Marketing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Unique Event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REALTOR® Participation (%) of a Local Association</a:t>
            </a:r>
          </a:p>
          <a:p>
            <a:pPr lvl="3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have fun with it!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088619-76A0-45EC-B6A9-43736471A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656" y="2181203"/>
            <a:ext cx="2298963" cy="24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31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590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Office Theme</vt:lpstr>
      <vt:lpstr>Month of Giving</vt:lpstr>
      <vt:lpstr>YPN Mission Statement</vt:lpstr>
      <vt:lpstr>PowerPoint Presentation</vt:lpstr>
      <vt:lpstr>FAQ: What is the YPN Month of Giving?</vt:lpstr>
      <vt:lpstr>FAQ: How do I get started?</vt:lpstr>
      <vt:lpstr>FAQ: What do I need to do?</vt:lpstr>
      <vt:lpstr>FAQ: How do I promote?</vt:lpstr>
      <vt:lpstr>Wrap Up</vt:lpstr>
      <vt:lpstr>Wrap Up pt.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ericksonr@caarinc.onmicrosoft.com</dc:creator>
  <cp:lastModifiedBy>Andrew Vidales</cp:lastModifiedBy>
  <cp:revision>10</cp:revision>
  <dcterms:created xsi:type="dcterms:W3CDTF">2019-06-26T23:35:28Z</dcterms:created>
  <dcterms:modified xsi:type="dcterms:W3CDTF">2019-08-07T23:46:17Z</dcterms:modified>
</cp:coreProperties>
</file>